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A45692A-9BCE-4B22-A4D3-E592C4470173}">
  <a:tblStyle styleId="{8A45692A-9BCE-4B22-A4D3-E592C44701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1ZkqSSMzBFqoJTdHKzWEz-ai9ufthjfKuOGRYaKZgM/edit?usp=sharing" TargetMode="External"/><Relationship Id="rId5" Type="http://schemas.openxmlformats.org/officeDocument/2006/relationships/hyperlink" Target="https://docs.google.com/presentation/d/1jWqwslGamqz2RwR22SG4WZdw7JauEgcrPUZeZQGmGpg/edit?usp=sharing" TargetMode="External"/><Relationship Id="rId6" Type="http://schemas.openxmlformats.org/officeDocument/2006/relationships/hyperlink" Target="https://www.ted.com/talks/alex_gendler_history_vs_christopher_columbus?subtitle=en" TargetMode="External"/><Relationship Id="rId7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giXL8U4E6xnbxAqFp1L6X_dWn_UMzLN4SKyxthghHXk/edit?usp=sharing" TargetMode="External"/><Relationship Id="rId5" Type="http://schemas.openxmlformats.org/officeDocument/2006/relationships/hyperlink" Target="https://docs.google.com/presentation/d/1RQVg_kN2OZ_jdBx3oxNIuMJzW2jOuswDCMOVc5csQjs/edit?usp=sharing" TargetMode="External"/><Relationship Id="rId6" Type="http://schemas.openxmlformats.org/officeDocument/2006/relationships/hyperlink" Target="https://docs.google.com/presentation/d/1XXfk_MuszJYINpO_D5qFEjHeFTxMn7Y5YHvRh3daD3g/edit?usp=sharing" TargetMode="External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{8A45692A-9BCE-4B22-A4D3-E592C4470173}</a:tableStyleId>
              </a:tblPr>
              <a:tblGrid>
                <a:gridCol w="1458775"/>
                <a:gridCol w="3684800"/>
                <a:gridCol w="3910450"/>
              </a:tblGrid>
              <a:tr h="378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 the Columbian Exchange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Did the Columbian Exchange bring more benefits or harm to the Americas, and how can the overall impact be assessed?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63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7.10, 7.12, 7.13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24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Columbus Day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222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an introduction to the debate over significance of Christopher Columbus.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4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History v. Columbus Video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Show video,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iscuss questions, and provide vocabulary support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 and answer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{8A45692A-9BCE-4B22-A4D3-E592C4470173}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Evaluating the Columbian Exchange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work in groups of four to “produce” two live podcast episodes. These will not be recorded, but will just be presented within their group. Use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Columbian Exchange Podcast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guide student through the process.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the purpose and aspects of a podcast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Columbian Exchange Podcast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group of four to complete preparation work for podcast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groups of four, students will take turns presenting a podcast episode. With one host and guest expert, the other two group members will take notes and act as listeners. Then, the roles will switch.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9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expectations and timing guidance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 as host or guest expert for one podcast episode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 as a listener for one podcast episode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4 to answer the Compelling Question for Topic 2.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